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handoutMasterIdLst>
    <p:handoutMasterId r:id="rId44"/>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327" r:id="rId33"/>
    <p:sldId id="287" r:id="rId34"/>
    <p:sldId id="296" r:id="rId35"/>
    <p:sldId id="304" r:id="rId36"/>
    <p:sldId id="307" r:id="rId37"/>
    <p:sldId id="281" r:id="rId38"/>
    <p:sldId id="291" r:id="rId39"/>
    <p:sldId id="293" r:id="rId40"/>
    <p:sldId id="288" r:id="rId41"/>
    <p:sldId id="326"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57" autoAdjust="0"/>
    <p:restoredTop sz="87062" autoAdjust="0"/>
  </p:normalViewPr>
  <p:slideViewPr>
    <p:cSldViewPr snapToGrid="0" snapToObjects="1">
      <p:cViewPr varScale="1">
        <p:scale>
          <a:sx n="167" d="100"/>
          <a:sy n="167" d="100"/>
        </p:scale>
        <p:origin x="2056"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2/20/23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32</a:t>
            </a:fld>
            <a:endParaRPr lang="en-US" altLang="en-US"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36</a:t>
            </a:fld>
            <a:endParaRPr lang="en-US"/>
          </a:p>
        </p:txBody>
      </p:sp>
    </p:spTree>
    <p:extLst>
      <p:ext uri="{BB962C8B-B14F-4D97-AF65-F5344CB8AC3E}">
        <p14:creationId xmlns:p14="http://schemas.microsoft.com/office/powerpoint/2010/main" val="88948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/21/2023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3" y="958372"/>
            <a:ext cx="7611473" cy="1871571"/>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5364480" y="1473799"/>
            <a:ext cx="704039" cy="707886"/>
          </a:xfrm>
          <a:prstGeom prst="rect">
            <a:avLst/>
          </a:prstGeom>
          <a:solidFill>
            <a:schemeClr val="bg1"/>
          </a:solidFill>
        </p:spPr>
        <p:txBody>
          <a:bodyPr wrap="none" rtlCol="0">
            <a:spAutoFit/>
          </a:bodyPr>
          <a:lstStyle/>
          <a:p>
            <a:r>
              <a:rPr lang="en-US" sz="4000" b="1" dirty="0">
                <a:solidFill>
                  <a:srgbClr val="FF0000"/>
                </a:solidFill>
              </a:rPr>
              <a:t>15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solidFill>
                  <a:srgbClr val="FF0000"/>
                </a:solidFill>
              </a:rPr>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19" y="1621789"/>
            <a:ext cx="6522989" cy="3849369"/>
          </a:xfrm>
          <a:prstGeom prst="rect">
            <a:avLst/>
          </a:prstGeom>
        </p:spPr>
      </p:pic>
      <p:sp>
        <p:nvSpPr>
          <p:cNvPr id="5122" name="Footer Placeholder 3"/>
          <p:cNvSpPr>
            <a:spLocks noGrp="1"/>
          </p:cNvSpPr>
          <p:nvPr>
            <p:ph type="ftr" idx="10"/>
          </p:nvPr>
        </p:nvSpPr>
        <p:spPr>
          <a:xfrm>
            <a:off x="4000168" y="6278558"/>
            <a:ext cx="4541852" cy="274320"/>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57200" y="274638"/>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3" y="3743980"/>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1549294"/>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758440"/>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3429000"/>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extLst>
                    <a:ext uri="{9D8B030D-6E8A-4147-A177-3AD203B41FA5}">
                      <a16:colId xmlns:a16="http://schemas.microsoft.com/office/drawing/2014/main" val="20000"/>
                    </a:ext>
                  </a:extLst>
                </a:gridCol>
                <a:gridCol w="2031999">
                  <a:extLst>
                    <a:ext uri="{9D8B030D-6E8A-4147-A177-3AD203B41FA5}">
                      <a16:colId xmlns:a16="http://schemas.microsoft.com/office/drawing/2014/main" val="20001"/>
                    </a:ext>
                  </a:extLst>
                </a:gridCol>
              </a:tblGrid>
              <a:tr h="370840">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a:t>Table. File size of two example files</a:t>
            </a:r>
          </a:p>
        </p:txBody>
      </p:sp>
      <p:sp>
        <p:nvSpPr>
          <p:cNvPr id="5" name="Slide Number Placeholder 4"/>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13448924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6215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10742303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7465937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Robinson et al., Nature Biotechnology 29:24–26 (2011)</a:t>
            </a:r>
          </a:p>
          <a:p>
            <a:pPr marL="0" indent="0">
              <a:buNone/>
            </a:pP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2080112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36332929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424392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0" y="1555759"/>
            <a:ext cx="7620611" cy="4267524"/>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629820"/>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460817"/>
            <a:ext cx="2"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850"/>
            <a:ext cx="8229600" cy="772987"/>
          </a:xfrm>
        </p:spPr>
        <p:txBody>
          <a:bodyPr/>
          <a:lstStyle/>
          <a:p>
            <a:r>
              <a:rPr lang="en-US" dirty="0"/>
              <a:t>Short-read alignments</a:t>
            </a:r>
          </a:p>
        </p:txBody>
      </p:sp>
      <p:grpSp>
        <p:nvGrpSpPr>
          <p:cNvPr id="3" name="Group 2"/>
          <p:cNvGrpSpPr/>
          <p:nvPr/>
        </p:nvGrpSpPr>
        <p:grpSpPr>
          <a:xfrm>
            <a:off x="778590" y="25432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21045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57200" y="949802"/>
            <a:ext cx="8429290" cy="1015663"/>
          </a:xfrm>
          <a:prstGeom prst="rect">
            <a:avLst/>
          </a:prstGeom>
          <a:noFill/>
        </p:spPr>
        <p:txBody>
          <a:bodyPr wrap="square" rtlCol="0">
            <a:spAutoFit/>
          </a:bodyPr>
          <a:lstStyle/>
          <a:p>
            <a:pPr marL="342900" indent="-342900">
              <a:buAutoNum type="arabicPeriod"/>
            </a:pPr>
            <a:r>
              <a:rPr lang="en-US" sz="2000" dirty="0"/>
              <a:t>“Sorting or indexing” genome sequences in a smart way to accelerate the alignment</a:t>
            </a:r>
          </a:p>
          <a:p>
            <a:pPr marL="342900" indent="-342900">
              <a:buAutoNum type="arabicPeriod"/>
            </a:pPr>
            <a:r>
              <a:rPr lang="en-US" sz="2000" dirty="0"/>
              <a:t>Keeping the “Sorting or indexing” data at a reasonable size</a:t>
            </a:r>
          </a:p>
        </p:txBody>
      </p:sp>
      <p:sp>
        <p:nvSpPr>
          <p:cNvPr id="17" name="TextBox 16"/>
          <p:cNvSpPr txBox="1"/>
          <p:nvPr/>
        </p:nvSpPr>
        <p:spPr>
          <a:xfrm>
            <a:off x="6733116" y="21181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0061" y="5864129"/>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9323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3592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23797</TotalTime>
  <Words>3906</Words>
  <Application>Microsoft Macintosh PowerPoint</Application>
  <PresentationFormat>On-screen Show (4:3)</PresentationFormat>
  <Paragraphs>580</Paragraphs>
  <Slides>41</Slides>
  <Notes>10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41</vt:i4>
      </vt:variant>
    </vt:vector>
  </HeadingPairs>
  <TitlesOfParts>
    <vt:vector size="51" baseType="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soft and hard clipping</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231</cp:revision>
  <dcterms:created xsi:type="dcterms:W3CDTF">2014-12-15T18:58:14Z</dcterms:created>
  <dcterms:modified xsi:type="dcterms:W3CDTF">2023-02-21T15:46:14Z</dcterms:modified>
</cp:coreProperties>
</file>